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6858000" cy="9906000" type="A4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250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P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13B952-F2C3-4609-B1AB-D04E400D8942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95722-657A-4CAA-BFE3-B34F7C6C8349}" type="slidenum">
              <a:rPr lang="pt-PT"/>
              <a:pPr/>
              <a:t>1</a:t>
            </a:fld>
            <a:endParaRPr lang="pt-P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6E2A7-8B40-4994-83FF-710F9B1D0FAA}" type="slidenum">
              <a:rPr lang="pt-PT"/>
              <a:pPr/>
              <a:t>2</a:t>
            </a:fld>
            <a:endParaRPr lang="pt-P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9AFF-5E00-497C-A130-E32DC04A98E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4230-9B3F-4D6B-8438-A3C8CE9D81E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5B0F2-03E9-4DE2-87B2-535665CE343D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BC0C4-B6B4-4452-892B-BEA8643EDEE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4636-FE60-41D9-B1A6-176D0CC9312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8FCBF-CC66-4234-BCA7-7C284CAD2D2C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B54A-C883-4132-85C1-7AE4A42A199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FBD1-7C71-4698-8BEB-9EC1ABEAC14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E0E56-FC79-4840-8D8D-230830A76EF8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C4C57-5219-42F2-8DDB-8A25CB6AFEB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1CB60-0C01-43C7-BCC8-D3CE091CC971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A582AC-8A87-4FF9-B0E3-F39E117518AC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60648" y="3944888"/>
            <a:ext cx="619283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Verdana" pitchFamily="34" charset="0"/>
              </a:rPr>
              <a:t> 					</a:t>
            </a:r>
            <a:r>
              <a:rPr lang="en-US" sz="1200" dirty="0" smtClean="0">
                <a:latin typeface="Verdana" pitchFamily="34" charset="0"/>
              </a:rPr>
              <a:t>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Reference</a:t>
            </a:r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: OR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299</a:t>
            </a:r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dirty="0">
                <a:latin typeface="Verdana" pitchFamily="34" charset="0"/>
              </a:rPr>
              <a:t>Spacious lounge / dining area </a:t>
            </a:r>
            <a:r>
              <a:rPr lang="en-GB" sz="1200" dirty="0" smtClean="0">
                <a:latin typeface="Verdana" pitchFamily="34" charset="0"/>
              </a:rPr>
              <a:t>with new </a:t>
            </a:r>
            <a:r>
              <a:rPr lang="en-GB" sz="1200" dirty="0">
                <a:latin typeface="Verdana" pitchFamily="34" charset="0"/>
              </a:rPr>
              <a:t>double glazed patio </a:t>
            </a:r>
            <a:r>
              <a:rPr lang="en-GB" sz="1200" dirty="0" smtClean="0">
                <a:latin typeface="Verdana" pitchFamily="34" charset="0"/>
              </a:rPr>
              <a:t>doors </a:t>
            </a:r>
          </a:p>
          <a:p>
            <a:pPr algn="ctr"/>
            <a:r>
              <a:rPr lang="en-GB" sz="1200" dirty="0" smtClean="0">
                <a:latin typeface="Verdana" pitchFamily="34" charset="0"/>
              </a:rPr>
              <a:t>onto south </a:t>
            </a:r>
            <a:r>
              <a:rPr lang="en-GB" sz="1200" dirty="0">
                <a:latin typeface="Verdana" pitchFamily="34" charset="0"/>
              </a:rPr>
              <a:t>facing </a:t>
            </a:r>
            <a:r>
              <a:rPr lang="en-GB" sz="1200" dirty="0" smtClean="0">
                <a:latin typeface="Verdana" pitchFamily="34" charset="0"/>
              </a:rPr>
              <a:t>balcony with </a:t>
            </a:r>
            <a:r>
              <a:rPr lang="en-GB" sz="1200" dirty="0">
                <a:latin typeface="Verdana" pitchFamily="34" charset="0"/>
              </a:rPr>
              <a:t>sea view.</a:t>
            </a:r>
          </a:p>
          <a:p>
            <a:pPr algn="ctr"/>
            <a:r>
              <a:rPr lang="en-GB" sz="1200" dirty="0">
                <a:latin typeface="Verdana" pitchFamily="34" charset="0"/>
              </a:rPr>
              <a:t>Master bedroom with fitted </a:t>
            </a:r>
            <a:r>
              <a:rPr lang="en-GB" sz="1200" dirty="0" smtClean="0">
                <a:latin typeface="Verdana" pitchFamily="34" charset="0"/>
              </a:rPr>
              <a:t>wardrobe, air conditioning </a:t>
            </a:r>
          </a:p>
          <a:p>
            <a:pPr algn="ctr"/>
            <a:r>
              <a:rPr lang="en-GB" sz="1200" dirty="0" smtClean="0">
                <a:latin typeface="Verdana" pitchFamily="34" charset="0"/>
              </a:rPr>
              <a:t>and </a:t>
            </a:r>
            <a:r>
              <a:rPr lang="en-GB" sz="1200" dirty="0">
                <a:latin typeface="Verdana" pitchFamily="34" charset="0"/>
              </a:rPr>
              <a:t>new double glazed patio doors</a:t>
            </a:r>
          </a:p>
          <a:p>
            <a:pPr algn="ctr"/>
            <a:r>
              <a:rPr lang="en-GB" sz="1200" dirty="0" smtClean="0">
                <a:latin typeface="Verdana" pitchFamily="34" charset="0"/>
              </a:rPr>
              <a:t>onto a Juliet balcony with </a:t>
            </a:r>
            <a:r>
              <a:rPr lang="en-GB" sz="1200" dirty="0">
                <a:latin typeface="Verdana" pitchFamily="34" charset="0"/>
              </a:rPr>
              <a:t>sea view.</a:t>
            </a:r>
          </a:p>
          <a:p>
            <a:pPr algn="ctr"/>
            <a:r>
              <a:rPr lang="en-GB" sz="1200" dirty="0">
                <a:latin typeface="Verdana" pitchFamily="34" charset="0"/>
              </a:rPr>
              <a:t>Ensuite </a:t>
            </a:r>
            <a:r>
              <a:rPr lang="en-GB" sz="1200" dirty="0" smtClean="0">
                <a:latin typeface="Verdana" pitchFamily="34" charset="0"/>
              </a:rPr>
              <a:t>family bathroom. </a:t>
            </a:r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dirty="0">
                <a:latin typeface="Verdana" pitchFamily="34" charset="0"/>
              </a:rPr>
              <a:t>Bedroom two with fitted </a:t>
            </a:r>
            <a:r>
              <a:rPr lang="en-GB" sz="1200" dirty="0" smtClean="0">
                <a:latin typeface="Verdana" pitchFamily="34" charset="0"/>
              </a:rPr>
              <a:t>wardrobes, air conditioning</a:t>
            </a:r>
          </a:p>
          <a:p>
            <a:pPr algn="ctr"/>
            <a:r>
              <a:rPr lang="en-GB" sz="1200" dirty="0" smtClean="0">
                <a:latin typeface="Verdana" pitchFamily="34" charset="0"/>
              </a:rPr>
              <a:t> </a:t>
            </a:r>
            <a:r>
              <a:rPr lang="en-GB" sz="1200" dirty="0">
                <a:latin typeface="Verdana" pitchFamily="34" charset="0"/>
              </a:rPr>
              <a:t>and new double glazed </a:t>
            </a:r>
            <a:r>
              <a:rPr lang="en-GB" sz="1200" dirty="0" smtClean="0">
                <a:latin typeface="Verdana" pitchFamily="34" charset="0"/>
              </a:rPr>
              <a:t>windows.</a:t>
            </a:r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dirty="0" smtClean="0">
                <a:latin typeface="Verdana" pitchFamily="34" charset="0"/>
              </a:rPr>
              <a:t>      Family </a:t>
            </a:r>
            <a:r>
              <a:rPr lang="en-GB" sz="1200" dirty="0">
                <a:latin typeface="Verdana" pitchFamily="34" charset="0"/>
              </a:rPr>
              <a:t>shower </a:t>
            </a:r>
            <a:r>
              <a:rPr lang="en-GB" sz="1200" dirty="0" smtClean="0">
                <a:latin typeface="Verdana" pitchFamily="34" charset="0"/>
              </a:rPr>
              <a:t>room.</a:t>
            </a:r>
            <a:endParaRPr lang="en-GB" sz="1200" dirty="0">
              <a:latin typeface="Verdana" pitchFamily="34" charset="0"/>
            </a:endParaRPr>
          </a:p>
          <a:p>
            <a:pPr algn="ctr"/>
            <a:r>
              <a:rPr lang="en-GB" sz="1200" dirty="0">
                <a:latin typeface="Verdana" pitchFamily="34" charset="0"/>
              </a:rPr>
              <a:t>Fully Fitted Kitchen                                Fully furnished.</a:t>
            </a:r>
          </a:p>
          <a:p>
            <a:pPr algn="ctr"/>
            <a:r>
              <a:rPr lang="en-GB" sz="1200" i="1" dirty="0">
                <a:latin typeface="Verdana" pitchFamily="34" charset="0"/>
              </a:rPr>
              <a:t>Certificate of Energy rating: </a:t>
            </a:r>
            <a:r>
              <a:rPr lang="en-GB" sz="1200" i="1" dirty="0" smtClean="0">
                <a:latin typeface="Verdana" pitchFamily="34" charset="0"/>
              </a:rPr>
              <a:t>‘X’</a:t>
            </a:r>
            <a:endParaRPr lang="en-GB" sz="1200" i="1" dirty="0">
              <a:latin typeface="Verdana" pitchFamily="34" charset="0"/>
            </a:endParaRPr>
          </a:p>
          <a:p>
            <a:pPr algn="ctr"/>
            <a:r>
              <a:rPr lang="en-GB" sz="1200" i="1" dirty="0">
                <a:latin typeface="Verdana" pitchFamily="34" charset="0"/>
              </a:rPr>
              <a:t>Constructed Area:  </a:t>
            </a:r>
            <a:r>
              <a:rPr lang="en-GB" sz="1200" i="1" dirty="0" smtClean="0">
                <a:latin typeface="Verdana" pitchFamily="34" charset="0"/>
              </a:rPr>
              <a:t>73 </a:t>
            </a:r>
            <a:r>
              <a:rPr lang="en-GB" sz="1200" i="1" dirty="0" err="1">
                <a:latin typeface="Verdana" pitchFamily="34" charset="0"/>
              </a:rPr>
              <a:t>sqm</a:t>
            </a:r>
            <a:r>
              <a:rPr lang="en-GB" sz="1200" i="1" dirty="0">
                <a:latin typeface="Verdana" pitchFamily="34" charset="0"/>
              </a:rPr>
              <a:t>            Terraced Area</a:t>
            </a:r>
            <a:r>
              <a:rPr lang="en-GB" sz="1200" i="1">
                <a:latin typeface="Verdana" pitchFamily="34" charset="0"/>
              </a:rPr>
              <a:t>:   </a:t>
            </a:r>
            <a:r>
              <a:rPr lang="en-GB" sz="1200" i="1" smtClean="0">
                <a:latin typeface="Verdana" pitchFamily="34" charset="0"/>
              </a:rPr>
              <a:t>15 </a:t>
            </a:r>
            <a:r>
              <a:rPr lang="en-GB" sz="1200" i="1" dirty="0" err="1">
                <a:latin typeface="Verdana" pitchFamily="34" charset="0"/>
              </a:rPr>
              <a:t>sqm</a:t>
            </a:r>
            <a:r>
              <a:rPr lang="en-GB" sz="1200" i="1" dirty="0">
                <a:latin typeface="Verdana" pitchFamily="34" charset="0"/>
              </a:rPr>
              <a:t> </a:t>
            </a:r>
            <a:endParaRPr lang="en-US" sz="1200" dirty="0">
              <a:latin typeface="Verdana" pitchFamily="34" charset="0"/>
            </a:endParaRPr>
          </a:p>
          <a:p>
            <a:pPr algn="ctr" eaLnBrk="0" hangingPunct="0"/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Annual Condominium </a:t>
            </a:r>
            <a:r>
              <a:rPr lang="en-GB" sz="1200" i="1" dirty="0" smtClean="0">
                <a:solidFill>
                  <a:srgbClr val="000000"/>
                </a:solidFill>
                <a:latin typeface="Verdana" pitchFamily="34" charset="0"/>
              </a:rPr>
              <a:t>2018:  2,361 </a:t>
            </a:r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€</a:t>
            </a:r>
            <a:r>
              <a:rPr lang="en-GB" sz="1200" i="1" dirty="0" err="1">
                <a:solidFill>
                  <a:srgbClr val="000000"/>
                </a:solidFill>
                <a:latin typeface="Verdana" pitchFamily="34" charset="0"/>
              </a:rPr>
              <a:t>uros</a:t>
            </a:r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GB" sz="1200" b="1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PREÇO / PRICE:</a:t>
            </a:r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285,000€</a:t>
            </a:r>
            <a:endParaRPr lang="pt-PT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E-mail: camil6@world.net.pt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 www.rochabravaproperty.com</a:t>
            </a:r>
            <a:r>
              <a:rPr lang="pt-PT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15888" y="128588"/>
            <a:ext cx="6626225" cy="838676"/>
          </a:xfrm>
          <a:prstGeom prst="ribbon">
            <a:avLst>
              <a:gd name="adj1" fmla="val 1250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400" dirty="0">
                <a:latin typeface="Verdana" pitchFamily="34" charset="0"/>
              </a:rPr>
              <a:t>Two bedroom </a:t>
            </a:r>
            <a:r>
              <a:rPr lang="pt-PT" sz="1400" dirty="0" smtClean="0">
                <a:latin typeface="Verdana" pitchFamily="34" charset="0"/>
              </a:rPr>
              <a:t>first floor apartment </a:t>
            </a:r>
            <a:endParaRPr lang="pt-PT" sz="1400" dirty="0">
              <a:latin typeface="Verdana" pitchFamily="34" charset="0"/>
            </a:endParaRPr>
          </a:p>
          <a:p>
            <a:pPr algn="ctr"/>
            <a:r>
              <a:rPr lang="pt-PT" sz="1400" dirty="0">
                <a:latin typeface="Verdana" pitchFamily="34" charset="0"/>
              </a:rPr>
              <a:t>with good </a:t>
            </a:r>
            <a:r>
              <a:rPr lang="pt-PT" sz="1400" dirty="0" smtClean="0">
                <a:latin typeface="Verdana" pitchFamily="34" charset="0"/>
              </a:rPr>
              <a:t>sea views </a:t>
            </a:r>
          </a:p>
          <a:p>
            <a:pPr algn="ctr"/>
            <a:r>
              <a:rPr lang="pt-PT" sz="1400" dirty="0" smtClean="0">
                <a:latin typeface="Verdana" pitchFamily="34" charset="0"/>
              </a:rPr>
              <a:t>located on </a:t>
            </a:r>
            <a:r>
              <a:rPr lang="pt-PT" sz="1400" dirty="0">
                <a:latin typeface="Verdana" pitchFamily="34" charset="0"/>
              </a:rPr>
              <a:t>Ocean View</a:t>
            </a:r>
          </a:p>
        </p:txBody>
      </p:sp>
      <p:pic>
        <p:nvPicPr>
          <p:cNvPr id="1027" name="Picture 3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8841432"/>
            <a:ext cx="2088232" cy="465586"/>
          </a:xfrm>
          <a:prstGeom prst="rect">
            <a:avLst/>
          </a:prstGeom>
          <a:noFill/>
        </p:spPr>
      </p:pic>
      <p:pic>
        <p:nvPicPr>
          <p:cNvPr id="2" name="Picture 2" descr="C:\Users\Steve\Documents\2. Rocha Brava\Properties - In Transition\489b - Aprt\Photos\Resized\IMG_1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728" y="992560"/>
            <a:ext cx="5040560" cy="3024336"/>
          </a:xfrm>
          <a:prstGeom prst="rect">
            <a:avLst/>
          </a:prstGeom>
          <a:noFill/>
        </p:spPr>
      </p:pic>
      <p:pic>
        <p:nvPicPr>
          <p:cNvPr id="3" name="Picture 3" descr="C:\Users\Steve\Documents\2. Rocha Brava\Properties - In Transition\489b - Aprt\Photos\Resized\IMG_1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6825208"/>
            <a:ext cx="3240359" cy="2016224"/>
          </a:xfrm>
          <a:prstGeom prst="rect">
            <a:avLst/>
          </a:prstGeom>
          <a:noFill/>
        </p:spPr>
      </p:pic>
      <p:pic>
        <p:nvPicPr>
          <p:cNvPr id="1028" name="Picture 4" descr="C:\Users\Steve\Documents\2. Rocha Brava\Properties - In Transition\489b - Aprt\Photos\Resized\IMG_17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1009" y="6825208"/>
            <a:ext cx="320435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157788" y="0"/>
            <a:ext cx="1871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latin typeface="Verdana" pitchFamily="34" charset="0"/>
              </a:rPr>
              <a:t>  </a:t>
            </a:r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Reference: OR </a:t>
            </a:r>
            <a:r>
              <a:rPr lang="en-GB" sz="1000" b="1" dirty="0" smtClean="0">
                <a:solidFill>
                  <a:srgbClr val="000000"/>
                </a:solidFill>
                <a:latin typeface="Verdana" pitchFamily="34" charset="0"/>
              </a:rPr>
              <a:t>299</a:t>
            </a:r>
            <a:endParaRPr lang="en-GB" sz="1000" b="1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E-mail: camil@world.net.pt 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 www.rochabravaproperty.com</a:t>
            </a:r>
            <a:r>
              <a:rPr lang="pt-PT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2053" name="Picture 5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88" y="8859339"/>
            <a:ext cx="2016224" cy="465586"/>
          </a:xfrm>
          <a:prstGeom prst="rect">
            <a:avLst/>
          </a:prstGeom>
          <a:noFill/>
        </p:spPr>
      </p:pic>
      <p:pic>
        <p:nvPicPr>
          <p:cNvPr id="2" name="Picture 2" descr="C:\Users\Steve\Documents\2. Rocha Brava\Properties - In Transition\489b - Aprt\Photos\Resized\IMG_17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39" y="272479"/>
            <a:ext cx="3168353" cy="2016225"/>
          </a:xfrm>
          <a:prstGeom prst="rect">
            <a:avLst/>
          </a:prstGeom>
          <a:noFill/>
        </p:spPr>
      </p:pic>
      <p:pic>
        <p:nvPicPr>
          <p:cNvPr id="3" name="Picture 3" descr="C:\Users\Steve\Documents\2. Rocha Brava\Properties - In Transition\489b - Aprt\Photos\Resized\IMG_1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08" y="272481"/>
            <a:ext cx="3128417" cy="1944216"/>
          </a:xfrm>
          <a:prstGeom prst="rect">
            <a:avLst/>
          </a:prstGeom>
          <a:noFill/>
        </p:spPr>
      </p:pic>
      <p:pic>
        <p:nvPicPr>
          <p:cNvPr id="4" name="Picture 4" descr="C:\Users\Steve\Documents\2. Rocha Brava\Properties - In Transition\489b - Aprt\Photos\Resized\IMG_17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640" y="2360712"/>
            <a:ext cx="3168352" cy="1872208"/>
          </a:xfrm>
          <a:prstGeom prst="rect">
            <a:avLst/>
          </a:prstGeom>
          <a:noFill/>
        </p:spPr>
      </p:pic>
      <p:pic>
        <p:nvPicPr>
          <p:cNvPr id="5" name="Picture 5" descr="C:\Users\Steve\Documents\2. Rocha Brava\Properties - In Transition\489b - Aprt\Photos\Resized\IMG_17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1008" y="2360712"/>
            <a:ext cx="3132348" cy="1872208"/>
          </a:xfrm>
          <a:prstGeom prst="rect">
            <a:avLst/>
          </a:prstGeom>
          <a:noFill/>
        </p:spPr>
      </p:pic>
      <p:pic>
        <p:nvPicPr>
          <p:cNvPr id="2054" name="Picture 6" descr="C:\Users\Steve\Documents\2. Rocha Brava\Properties - In Transition\489b - Aprt\Photos\Resized\IMG_17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712" y="4304928"/>
            <a:ext cx="1728192" cy="2664296"/>
          </a:xfrm>
          <a:prstGeom prst="rect">
            <a:avLst/>
          </a:prstGeom>
          <a:noFill/>
        </p:spPr>
      </p:pic>
      <p:pic>
        <p:nvPicPr>
          <p:cNvPr id="2055" name="Picture 7" descr="C:\Users\Steve\Documents\2. Rocha Brava\Properties - In Transition\489b - Aprt\Photos\Resized\IMG_17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8960" y="4304928"/>
            <a:ext cx="3488457" cy="2325638"/>
          </a:xfrm>
          <a:prstGeom prst="rect">
            <a:avLst/>
          </a:prstGeom>
          <a:noFill/>
        </p:spPr>
      </p:pic>
      <p:pic>
        <p:nvPicPr>
          <p:cNvPr id="2056" name="Picture 8" descr="C:\Users\Steve\Documents\2. Rocha Brava\Properties - In Transition\489b - Aprt\Photos\Resized\IMG_17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664" y="7041232"/>
            <a:ext cx="3024336" cy="1814601"/>
          </a:xfrm>
          <a:prstGeom prst="rect">
            <a:avLst/>
          </a:prstGeom>
          <a:noFill/>
        </p:spPr>
      </p:pic>
      <p:pic>
        <p:nvPicPr>
          <p:cNvPr id="2057" name="Picture 9" descr="C:\Users\Steve\Documents\2. Rocha Brava\Properties - In Transition\489b - Aprt\Photos\Resized\IMG_17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53136" y="6681191"/>
            <a:ext cx="1584176" cy="264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116</Words>
  <Application>Microsoft Office PowerPoint</Application>
  <PresentationFormat>A4 Paper (210x297 mm)</PresentationFormat>
  <Paragraphs>28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Dackombe</dc:creator>
  <cp:lastModifiedBy>Steve</cp:lastModifiedBy>
  <cp:revision>77</cp:revision>
  <dcterms:created xsi:type="dcterms:W3CDTF">2008-02-20T10:24:34Z</dcterms:created>
  <dcterms:modified xsi:type="dcterms:W3CDTF">2018-11-05T11:36:54Z</dcterms:modified>
</cp:coreProperties>
</file>